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21" r:id="rId4"/>
    <p:sldId id="513" r:id="rId5"/>
    <p:sldId id="514" r:id="rId6"/>
    <p:sldId id="512" r:id="rId7"/>
    <p:sldId id="515" r:id="rId8"/>
    <p:sldId id="516" r:id="rId9"/>
    <p:sldId id="525"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Nvidia_Ui5_Fiori_Feb1/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5/Exercise_Create/webapp/view/Add.view.xml" TargetMode="External"/><Relationship Id="rId5" Type="http://schemas.openxmlformats.org/officeDocument/2006/relationships/hyperlink" Target="https://github.com/soyuztechnologies/Nvidia_Ui5_Fiori_Feb1/blob/master/Day%2015/Exercise_Create/webapp/controller/View1.controller.js" TargetMode="External"/><Relationship Id="rId4" Type="http://schemas.openxmlformats.org/officeDocument/2006/relationships/hyperlink" Target="https://github.com/soyuztechnologies/Nvidia_Ui5_Fiori_Feb1/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7.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10499</TotalTime>
  <Words>1248</Words>
  <Application>Microsoft Office PowerPoint</Application>
  <PresentationFormat>Widescreen</PresentationFormat>
  <Paragraphs>131</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693</cp:revision>
  <dcterms:created xsi:type="dcterms:W3CDTF">2016-07-10T03:33:26Z</dcterms:created>
  <dcterms:modified xsi:type="dcterms:W3CDTF">2022-01-30T09:46:48Z</dcterms:modified>
</cp:coreProperties>
</file>